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blinDynamiteer/test-course-simulation-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9Vmtv2STFm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ZH_kPwZ1Qg" TargetMode="External"/><Relationship Id="rId2" Type="http://schemas.openxmlformats.org/officeDocument/2006/relationships/hyperlink" Target="https://youtu.be/hol5LOlpUu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ED35-DC94-4A3F-82DE-9BA699D52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b="1" dirty="0"/>
              <a:t>SIMULERING </a:t>
            </a:r>
            <a:br>
              <a:rPr lang="sv-SE" b="1" dirty="0"/>
            </a:br>
            <a:r>
              <a:rPr lang="sv-SE" b="1" dirty="0"/>
              <a:t>REACT-GAME</a:t>
            </a:r>
            <a:br>
              <a:rPr lang="sv-SE" b="1" dirty="0"/>
            </a:b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F2749-ECD8-4081-9C24-A5B12335E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626678"/>
            <a:ext cx="8791575" cy="2847530"/>
          </a:xfrm>
        </p:spPr>
        <p:txBody>
          <a:bodyPr>
            <a:normAutofit/>
          </a:bodyPr>
          <a:lstStyle/>
          <a:p>
            <a:r>
              <a:rPr lang="sv-SE" dirty="0"/>
              <a:t>Kurs: Test, verifiering och certifiering</a:t>
            </a:r>
          </a:p>
          <a:p>
            <a:endParaRPr lang="sv-SE" b="1" dirty="0"/>
          </a:p>
          <a:p>
            <a:r>
              <a:rPr lang="sv-SE" b="1" dirty="0"/>
              <a:t>Johan Kämpe </a:t>
            </a:r>
            <a:br>
              <a:rPr lang="sv-SE" b="1" dirty="0"/>
            </a:br>
            <a:r>
              <a:rPr lang="sv-SE" b="1" dirty="0"/>
              <a:t>2017-12-10</a:t>
            </a:r>
            <a:br>
              <a:rPr lang="sv-SE" b="1" dirty="0"/>
            </a:br>
            <a:endParaRPr lang="sv-SE" dirty="0"/>
          </a:p>
          <a:p>
            <a:r>
              <a:rPr lang="sv-SE" dirty="0"/>
              <a:t>Mölk Utbildning - Mjukvaruutvecklare inbyggda system</a:t>
            </a:r>
          </a:p>
          <a:p>
            <a:endParaRPr lang="sv-SE" dirty="0"/>
          </a:p>
        </p:txBody>
      </p:sp>
      <p:pic>
        <p:nvPicPr>
          <p:cNvPr id="5" name="Picture 4" descr="A circuit board&#10;&#10;Description generated with high confidence">
            <a:extLst>
              <a:ext uri="{FF2B5EF4-FFF2-40B4-BE49-F238E27FC236}">
                <a16:creationId xmlns:a16="http://schemas.microsoft.com/office/drawing/2014/main" id="{48C07446-D359-495F-8876-2CB4010DA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19551">
            <a:off x="6936042" y="655571"/>
            <a:ext cx="3942212" cy="394221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50091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296E-9AA1-4560-9F33-53570570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7256A-1480-4F26-AC1B-21236897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Frågor?</a:t>
            </a:r>
          </a:p>
          <a:p>
            <a:pPr marL="0" indent="0">
              <a:buNone/>
            </a:pPr>
            <a:endParaRPr lang="sv-SE" dirty="0">
              <a:hlinkClick r:id="rId2"/>
            </a:endParaRPr>
          </a:p>
          <a:p>
            <a:pPr marL="0" indent="0">
              <a:buNone/>
            </a:pPr>
            <a:r>
              <a:rPr lang="sv-SE" dirty="0">
                <a:hlinkClick r:id="rId2"/>
              </a:rPr>
              <a:t>https://github.com/GoblinDynamiteer/test-course-simulation-project</a:t>
            </a:r>
            <a:endParaRPr lang="sv-SE" dirty="0"/>
          </a:p>
          <a:p>
            <a:pPr lvl="1"/>
            <a:r>
              <a:rPr lang="sv-SE" dirty="0"/>
              <a:t>Kod</a:t>
            </a:r>
          </a:p>
          <a:p>
            <a:pPr lvl="1"/>
            <a:r>
              <a:rPr lang="sv-SE" dirty="0"/>
              <a:t>Rapport</a:t>
            </a:r>
          </a:p>
          <a:p>
            <a:pPr lvl="1"/>
            <a:r>
              <a:rPr lang="sv-SE" dirty="0"/>
              <a:t>Bilder</a:t>
            </a:r>
          </a:p>
          <a:p>
            <a:pPr lvl="1"/>
            <a:r>
              <a:rPr lang="sv-SE" dirty="0"/>
              <a:t>Video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834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D04F-507A-4DB5-B6BD-A79BDDAC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sv-SE"/>
              <a:t>Uppgift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3DD9-BA72-4472-A149-D8724C71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Simulera ett sedan tidigare färdigt hårdvaruprojekt</a:t>
            </a:r>
          </a:p>
          <a:p>
            <a:r>
              <a:rPr lang="sv-SE" dirty="0"/>
              <a:t>Välj simuleringsverktyg</a:t>
            </a:r>
          </a:p>
        </p:txBody>
      </p:sp>
    </p:spTree>
    <p:extLst>
      <p:ext uri="{BB962C8B-B14F-4D97-AF65-F5344CB8AC3E}">
        <p14:creationId xmlns:p14="http://schemas.microsoft.com/office/powerpoint/2010/main" val="421673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E400-0C97-4579-968D-DA77F007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222278"/>
            <a:ext cx="9905998" cy="1478570"/>
          </a:xfrm>
        </p:spPr>
        <p:txBody>
          <a:bodyPr/>
          <a:lstStyle/>
          <a:p>
            <a:r>
              <a:rPr lang="sv-SE" dirty="0"/>
              <a:t>Valda simuleringsverktyg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102E37-F50D-4013-95D6-14F286988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883038"/>
              </p:ext>
            </p:extLst>
          </p:nvPr>
        </p:nvGraphicFramePr>
        <p:xfrm>
          <a:off x="1141415" y="1268032"/>
          <a:ext cx="990600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627367042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163033155"/>
                    </a:ext>
                  </a:extLst>
                </a:gridCol>
              </a:tblGrid>
              <a:tr h="414508">
                <a:tc>
                  <a:txBody>
                    <a:bodyPr/>
                    <a:lstStyle/>
                    <a:p>
                      <a:r>
                        <a:rPr lang="sv-SE" sz="2800" dirty="0"/>
                        <a:t>TinkerCad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2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UnoArduSim</a:t>
                      </a:r>
                      <a:endParaRPr lang="sv-S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893218"/>
                  </a:ext>
                </a:extLst>
              </a:tr>
              <a:tr h="296657">
                <a:tc>
                  <a:txBody>
                    <a:bodyPr/>
                    <a:lstStyle/>
                    <a:p>
                      <a:r>
                        <a:rPr lang="sv-SE" dirty="0"/>
                        <a:t>Autodesk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Stan Simmons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066729"/>
                  </a:ext>
                </a:extLst>
              </a:tr>
              <a:tr h="296657">
                <a:tc>
                  <a:txBody>
                    <a:bodyPr/>
                    <a:lstStyle/>
                    <a:p>
                      <a:r>
                        <a:rPr lang="sv-SE" dirty="0"/>
                        <a:t>Webbaserat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.exe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68723"/>
                  </a:ext>
                </a:extLst>
              </a:tr>
              <a:tr h="296657">
                <a:tc>
                  <a:txBody>
                    <a:bodyPr/>
                    <a:lstStyle/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39436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05DAF79-C29F-4643-8195-C93D50CD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295" y="2690168"/>
            <a:ext cx="3305011" cy="3262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067A0-D42B-4410-97E4-63E1F12B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47" y="2690168"/>
            <a:ext cx="3850655" cy="32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83D4-3900-4020-A075-E547F226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Gammalt projekt - Reaktionsspel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0615B-3A2A-4A55-97E9-BAEC0A9F9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Skapat 2016-11</a:t>
            </a:r>
          </a:p>
          <a:p>
            <a:endParaRPr lang="sv-SE" dirty="0"/>
          </a:p>
          <a:p>
            <a:r>
              <a:rPr lang="sv-SE" dirty="0"/>
              <a:t>Övning i kodning / Arduino / Skoj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DEMO</a:t>
            </a:r>
            <a:br>
              <a:rPr lang="sv-SE" dirty="0"/>
            </a:br>
            <a:r>
              <a:rPr lang="sv-SE" dirty="0">
                <a:hlinkClick r:id="rId2"/>
              </a:rPr>
              <a:t>https://www.youtube.com/watch?v=9Vmtv2STFm0</a:t>
            </a:r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8EFE0-AFC9-48B6-944F-77EE9D19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1" y="2913507"/>
            <a:ext cx="9296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9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E07634-A83A-4681-9C1D-BC0775F9D29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32E04596-2B27-4CB6-9BA5-4C1DAD63CC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8336" r="14708" b="-1"/>
          <a:stretch/>
        </p:blipFill>
        <p:spPr>
          <a:xfrm>
            <a:off x="-2" y="-9516"/>
            <a:ext cx="7716851" cy="70016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E1FE48-FA7B-4262-B922-041542931DD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BBEAC7-28E6-4471-A815-A6B31D09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sv-SE" sz="3200"/>
              <a:t>Komponenter i reaktionsspel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4B3-D3B8-4316-962A-79594482F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sv-SE" sz="1800"/>
              <a:t>Knappar</a:t>
            </a:r>
          </a:p>
          <a:p>
            <a:r>
              <a:rPr lang="sv-SE" sz="1800"/>
              <a:t>RGB-LED</a:t>
            </a:r>
          </a:p>
          <a:p>
            <a:r>
              <a:rPr lang="sv-SE" sz="1800"/>
              <a:t>SSD1306 OLED</a:t>
            </a:r>
          </a:p>
          <a:p>
            <a:r>
              <a:rPr lang="sv-SE" sz="1800"/>
              <a:t>Arduino UNO</a:t>
            </a:r>
          </a:p>
          <a:p>
            <a:r>
              <a:rPr lang="sv-SE" sz="1800"/>
              <a:t>Resistorer</a:t>
            </a:r>
          </a:p>
        </p:txBody>
      </p:sp>
    </p:spTree>
    <p:extLst>
      <p:ext uri="{BB962C8B-B14F-4D97-AF65-F5344CB8AC3E}">
        <p14:creationId xmlns:p14="http://schemas.microsoft.com/office/powerpoint/2010/main" val="171056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EAC7-28E6-4471-A815-A6B31D09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Komponenter i </a:t>
            </a:r>
            <a:r>
              <a:rPr lang="sv-SE" dirty="0" err="1"/>
              <a:t>tinkercad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4B3-D3B8-4316-962A-79594482F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Knappar</a:t>
            </a:r>
          </a:p>
          <a:p>
            <a:r>
              <a:rPr lang="sv-SE" dirty="0"/>
              <a:t>RGB-LED</a:t>
            </a:r>
          </a:p>
          <a:p>
            <a:r>
              <a:rPr lang="sv-SE" strike="sngStrike" dirty="0">
                <a:solidFill>
                  <a:srgbClr val="FF0000"/>
                </a:solidFill>
              </a:rPr>
              <a:t>SSD1306 OLED</a:t>
            </a:r>
            <a:r>
              <a:rPr lang="sv-S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sv-S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LCD 16x2</a:t>
            </a:r>
          </a:p>
          <a:p>
            <a:r>
              <a:rPr lang="sv-S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Dioder</a:t>
            </a:r>
          </a:p>
          <a:p>
            <a:r>
              <a:rPr lang="sv-SE" dirty="0"/>
              <a:t>Arduino UNO</a:t>
            </a:r>
          </a:p>
          <a:p>
            <a:r>
              <a:rPr lang="sv-SE" dirty="0"/>
              <a:t>Resistorer</a:t>
            </a:r>
          </a:p>
        </p:txBody>
      </p:sp>
      <p:pic>
        <p:nvPicPr>
          <p:cNvPr id="5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BACA11D9-3BE2-4492-8AEC-199ECF984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42" b="756"/>
          <a:stretch/>
        </p:blipFill>
        <p:spPr>
          <a:xfrm>
            <a:off x="3862297" y="1973098"/>
            <a:ext cx="5879111" cy="414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0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EAC7-28E6-4471-A815-A6B31D09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Komponenter i UNOARDUSIM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4B3-D3B8-4316-962A-79594482F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790252" cy="3541714"/>
          </a:xfrm>
        </p:spPr>
        <p:txBody>
          <a:bodyPr>
            <a:normAutofit/>
          </a:bodyPr>
          <a:lstStyle/>
          <a:p>
            <a:r>
              <a:rPr lang="sv-SE" dirty="0"/>
              <a:t>Knappar</a:t>
            </a:r>
          </a:p>
          <a:p>
            <a:r>
              <a:rPr lang="sv-SE" dirty="0"/>
              <a:t>RGB-LED (3x LED)</a:t>
            </a:r>
          </a:p>
          <a:p>
            <a:r>
              <a:rPr lang="sv-SE" strike="sngStrike" dirty="0">
                <a:solidFill>
                  <a:srgbClr val="FF0000"/>
                </a:solidFill>
              </a:rPr>
              <a:t>SSD1306 OLED</a:t>
            </a:r>
            <a:r>
              <a:rPr lang="sv-S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sv-S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Serial-kommunikation</a:t>
            </a:r>
          </a:p>
          <a:p>
            <a:r>
              <a:rPr lang="sv-SE" dirty="0"/>
              <a:t>Arduino UNO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FE2EDA-2A8B-4AD4-802F-EB4D030D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159" y="2097088"/>
            <a:ext cx="4149265" cy="41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8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8398-964B-47D7-A531-DDBC604E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Arbete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090DC-01D7-4406-85A8-51BEEF7B0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765868" cy="3541714"/>
          </a:xfrm>
        </p:spPr>
        <p:txBody>
          <a:bodyPr/>
          <a:lstStyle/>
          <a:p>
            <a:r>
              <a:rPr lang="sv-SE" dirty="0"/>
              <a:t>Ny kod</a:t>
            </a:r>
          </a:p>
          <a:p>
            <a:pPr lvl="1"/>
            <a:r>
              <a:rPr lang="sv-SE" dirty="0" err="1"/>
              <a:t>Interrupts</a:t>
            </a:r>
            <a:r>
              <a:rPr lang="sv-SE" dirty="0"/>
              <a:t> </a:t>
            </a:r>
            <a:r>
              <a:rPr lang="sv-SE" dirty="0">
                <a:solidFill>
                  <a:schemeClr val="bg2">
                    <a:lumMod val="50000"/>
                    <a:lumOff val="50000"/>
                  </a:schemeClr>
                </a:solidFill>
              </a:rPr>
              <a:t>(TinkerCad)</a:t>
            </a:r>
          </a:p>
          <a:p>
            <a:pPr lvl="1"/>
            <a:r>
              <a:rPr lang="sv-SE" dirty="0"/>
              <a:t>Bättre namngivning</a:t>
            </a:r>
          </a:p>
          <a:p>
            <a:pPr lvl="1"/>
            <a:r>
              <a:rPr lang="sv-SE" dirty="0"/>
              <a:t>Kommentarer</a:t>
            </a:r>
          </a:p>
          <a:p>
            <a:pPr lvl="1"/>
            <a:r>
              <a:rPr lang="sv-SE" dirty="0"/>
              <a:t>Begripligare kod</a:t>
            </a:r>
          </a:p>
          <a:p>
            <a:pPr lvl="1"/>
            <a:r>
              <a:rPr lang="sv-SE" dirty="0"/>
              <a:t>Skrota </a:t>
            </a:r>
            <a:r>
              <a:rPr lang="sv-SE" i="1" dirty="0"/>
              <a:t>Button</a:t>
            </a:r>
            <a:r>
              <a:rPr lang="sv-SE" dirty="0"/>
              <a:t>-biblioteket</a:t>
            </a:r>
          </a:p>
          <a:p>
            <a:pPr lvl="1"/>
            <a:r>
              <a:rPr lang="sv-SE" dirty="0"/>
              <a:t>Olika versioner för TinkerCad/UnoArduSim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B8FB7B-80F8-4769-A9A2-0050074BBFAB}"/>
              </a:ext>
            </a:extLst>
          </p:cNvPr>
          <p:cNvSpPr txBox="1">
            <a:spLocks/>
          </p:cNvSpPr>
          <p:nvPr/>
        </p:nvSpPr>
        <p:spPr>
          <a:xfrm>
            <a:off x="5042853" y="2249487"/>
            <a:ext cx="376586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TinkerCad testprojekt</a:t>
            </a:r>
          </a:p>
          <a:p>
            <a:pPr lvl="1"/>
            <a:r>
              <a:rPr lang="sv-SE" dirty="0" err="1"/>
              <a:t>AttachInterrupt</a:t>
            </a:r>
            <a:r>
              <a:rPr lang="sv-SE" dirty="0"/>
              <a:t> / ISR</a:t>
            </a:r>
          </a:p>
          <a:p>
            <a:pPr lvl="1"/>
            <a:r>
              <a:rPr lang="sv-SE" dirty="0"/>
              <a:t>Dioder</a:t>
            </a:r>
          </a:p>
          <a:p>
            <a:pPr lvl="1"/>
            <a:r>
              <a:rPr lang="sv-SE" dirty="0"/>
              <a:t>LCD</a:t>
            </a:r>
          </a:p>
          <a:p>
            <a:pPr lvl="1"/>
            <a:r>
              <a:rPr lang="sv-SE" dirty="0"/>
              <a:t>RGB-LED</a:t>
            </a:r>
          </a:p>
          <a:p>
            <a:pPr lvl="1"/>
            <a:r>
              <a:rPr lang="sv-SE" dirty="0"/>
              <a:t>Resistorer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D1153-34B4-4E54-9DC9-7683AEC9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709" y="2367153"/>
            <a:ext cx="2965521" cy="24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A763-4FBF-4DEA-9A9A-BBC8708A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Resultat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C70C7-5742-4D9F-8357-B2C28908D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DEMO TinkerCad</a:t>
            </a:r>
            <a:br>
              <a:rPr lang="sv-SE" dirty="0"/>
            </a:br>
            <a:r>
              <a:rPr lang="sv-SE" u="sng" dirty="0">
                <a:hlinkClick r:id="rId2"/>
              </a:rPr>
              <a:t>https://youtu.be/hol5LOlpUuk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DEMO UnoArduSim</a:t>
            </a:r>
            <a:br>
              <a:rPr lang="sv-SE" dirty="0"/>
            </a:br>
            <a:r>
              <a:rPr lang="sv-SE" u="sng" dirty="0">
                <a:hlinkClick r:id="rId3"/>
              </a:rPr>
              <a:t>https://youtu.be/1ZH_kPwZ1Qg</a:t>
            </a:r>
            <a:br>
              <a:rPr lang="sv-SE" dirty="0"/>
            </a:b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463425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78</TotalTime>
  <Words>129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SIMULERING  REACT-GAME </vt:lpstr>
      <vt:lpstr>Uppgift</vt:lpstr>
      <vt:lpstr>Valda simuleringsverktyg</vt:lpstr>
      <vt:lpstr>Gammalt projekt - Reaktionsspel</vt:lpstr>
      <vt:lpstr>Komponenter i reaktionsspel</vt:lpstr>
      <vt:lpstr>Komponenter i tinkercad</vt:lpstr>
      <vt:lpstr>Komponenter i UNOARDUSIM</vt:lpstr>
      <vt:lpstr>Arbete</vt:lpstr>
      <vt:lpstr>Resultat</vt:lpstr>
      <vt:lpstr>TACK!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SIMULERING  REACT-GAME</dc:title>
  <dc:creator>Johan Kämpe</dc:creator>
  <cp:lastModifiedBy>Johan Kämpe</cp:lastModifiedBy>
  <cp:revision>8</cp:revision>
  <dcterms:created xsi:type="dcterms:W3CDTF">2017-12-10T19:34:07Z</dcterms:created>
  <dcterms:modified xsi:type="dcterms:W3CDTF">2017-12-10T20:52:53Z</dcterms:modified>
</cp:coreProperties>
</file>